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886200" cy="502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62" d="100"/>
          <a:sy n="162" d="100"/>
        </p:scale>
        <p:origin x="3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" y="823066"/>
            <a:ext cx="3303270" cy="1750907"/>
          </a:xfrm>
        </p:spPr>
        <p:txBody>
          <a:bodyPr anchor="b"/>
          <a:lstStyle>
            <a:lvl1pPr algn="ctr"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775" y="2641495"/>
            <a:ext cx="2914650" cy="1214225"/>
          </a:xfrm>
        </p:spPr>
        <p:txBody>
          <a:bodyPr/>
          <a:lstStyle>
            <a:lvl1pPr marL="0" indent="0" algn="ctr">
              <a:buNone/>
              <a:defRPr sz="1020"/>
            </a:lvl1pPr>
            <a:lvl2pPr marL="194310" indent="0" algn="ctr">
              <a:buNone/>
              <a:defRPr sz="850"/>
            </a:lvl2pPr>
            <a:lvl3pPr marL="388620" indent="0" algn="ctr">
              <a:buNone/>
              <a:defRPr sz="765"/>
            </a:lvl3pPr>
            <a:lvl4pPr marL="582930" indent="0" algn="ctr">
              <a:buNone/>
              <a:defRPr sz="680"/>
            </a:lvl4pPr>
            <a:lvl5pPr marL="777240" indent="0" algn="ctr">
              <a:buNone/>
              <a:defRPr sz="680"/>
            </a:lvl5pPr>
            <a:lvl6pPr marL="971550" indent="0" algn="ctr">
              <a:buNone/>
              <a:defRPr sz="680"/>
            </a:lvl6pPr>
            <a:lvl7pPr marL="1165860" indent="0" algn="ctr">
              <a:buNone/>
              <a:defRPr sz="680"/>
            </a:lvl7pPr>
            <a:lvl8pPr marL="1360170" indent="0" algn="ctr">
              <a:buNone/>
              <a:defRPr sz="680"/>
            </a:lvl8pPr>
            <a:lvl9pPr marL="1554480" indent="0" algn="ctr">
              <a:buNone/>
              <a:defRPr sz="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6B95-0815-4548-BA32-7E73F9458DA3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557D-AB50-1641-8B5D-C8188813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9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6B95-0815-4548-BA32-7E73F9458DA3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557D-AB50-1641-8B5D-C8188813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0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1062" y="267758"/>
            <a:ext cx="837962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7177" y="267758"/>
            <a:ext cx="2465308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6B95-0815-4548-BA32-7E73F9458DA3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557D-AB50-1641-8B5D-C8188813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5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6B95-0815-4548-BA32-7E73F9458DA3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557D-AB50-1641-8B5D-C8188813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7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52" y="1253809"/>
            <a:ext cx="3351848" cy="2092007"/>
          </a:xfrm>
        </p:spPr>
        <p:txBody>
          <a:bodyPr anchor="b"/>
          <a:lstStyle>
            <a:lvl1pPr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152" y="3365607"/>
            <a:ext cx="3351848" cy="1100137"/>
          </a:xfrm>
        </p:spPr>
        <p:txBody>
          <a:bodyPr/>
          <a:lstStyle>
            <a:lvl1pPr marL="0" indent="0">
              <a:buNone/>
              <a:defRPr sz="1020">
                <a:solidFill>
                  <a:schemeClr val="tx1"/>
                </a:solidFill>
              </a:defRPr>
            </a:lvl1pPr>
            <a:lvl2pPr marL="194310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2pPr>
            <a:lvl3pPr marL="388620" indent="0">
              <a:buNone/>
              <a:defRPr sz="765">
                <a:solidFill>
                  <a:schemeClr val="tx1">
                    <a:tint val="75000"/>
                  </a:schemeClr>
                </a:solidFill>
              </a:defRPr>
            </a:lvl3pPr>
            <a:lvl4pPr marL="582930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4pPr>
            <a:lvl5pPr marL="777240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5pPr>
            <a:lvl6pPr marL="971550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6pPr>
            <a:lvl7pPr marL="1165860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7pPr>
            <a:lvl8pPr marL="1360170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8pPr>
            <a:lvl9pPr marL="1554480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6B95-0815-4548-BA32-7E73F9458DA3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557D-AB50-1641-8B5D-C8188813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176" y="1338792"/>
            <a:ext cx="1651635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7389" y="1338792"/>
            <a:ext cx="1651635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6B95-0815-4548-BA32-7E73F9458DA3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557D-AB50-1641-8B5D-C8188813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82" y="267759"/>
            <a:ext cx="3351848" cy="972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683" y="1232853"/>
            <a:ext cx="1644045" cy="604202"/>
          </a:xfrm>
        </p:spPr>
        <p:txBody>
          <a:bodyPr anchor="b"/>
          <a:lstStyle>
            <a:lvl1pPr marL="0" indent="0">
              <a:buNone/>
              <a:defRPr sz="1020" b="1"/>
            </a:lvl1pPr>
            <a:lvl2pPr marL="194310" indent="0">
              <a:buNone/>
              <a:defRPr sz="850" b="1"/>
            </a:lvl2pPr>
            <a:lvl3pPr marL="388620" indent="0">
              <a:buNone/>
              <a:defRPr sz="765" b="1"/>
            </a:lvl3pPr>
            <a:lvl4pPr marL="582930" indent="0">
              <a:buNone/>
              <a:defRPr sz="680" b="1"/>
            </a:lvl4pPr>
            <a:lvl5pPr marL="777240" indent="0">
              <a:buNone/>
              <a:defRPr sz="680" b="1"/>
            </a:lvl5pPr>
            <a:lvl6pPr marL="971550" indent="0">
              <a:buNone/>
              <a:defRPr sz="680" b="1"/>
            </a:lvl6pPr>
            <a:lvl7pPr marL="1165860" indent="0">
              <a:buNone/>
              <a:defRPr sz="680" b="1"/>
            </a:lvl7pPr>
            <a:lvl8pPr marL="1360170" indent="0">
              <a:buNone/>
              <a:defRPr sz="680" b="1"/>
            </a:lvl8pPr>
            <a:lvl9pPr marL="1554480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683" y="1837055"/>
            <a:ext cx="1644045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67389" y="1232853"/>
            <a:ext cx="1652141" cy="604202"/>
          </a:xfrm>
        </p:spPr>
        <p:txBody>
          <a:bodyPr anchor="b"/>
          <a:lstStyle>
            <a:lvl1pPr marL="0" indent="0">
              <a:buNone/>
              <a:defRPr sz="1020" b="1"/>
            </a:lvl1pPr>
            <a:lvl2pPr marL="194310" indent="0">
              <a:buNone/>
              <a:defRPr sz="850" b="1"/>
            </a:lvl2pPr>
            <a:lvl3pPr marL="388620" indent="0">
              <a:buNone/>
              <a:defRPr sz="765" b="1"/>
            </a:lvl3pPr>
            <a:lvl4pPr marL="582930" indent="0">
              <a:buNone/>
              <a:defRPr sz="680" b="1"/>
            </a:lvl4pPr>
            <a:lvl5pPr marL="777240" indent="0">
              <a:buNone/>
              <a:defRPr sz="680" b="1"/>
            </a:lvl5pPr>
            <a:lvl6pPr marL="971550" indent="0">
              <a:buNone/>
              <a:defRPr sz="680" b="1"/>
            </a:lvl6pPr>
            <a:lvl7pPr marL="1165860" indent="0">
              <a:buNone/>
              <a:defRPr sz="680" b="1"/>
            </a:lvl7pPr>
            <a:lvl8pPr marL="1360170" indent="0">
              <a:buNone/>
              <a:defRPr sz="680" b="1"/>
            </a:lvl8pPr>
            <a:lvl9pPr marL="1554480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67389" y="1837055"/>
            <a:ext cx="1652141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6B95-0815-4548-BA32-7E73F9458DA3}" type="datetimeFigureOut">
              <a:rPr lang="en-US" smtClean="0"/>
              <a:t>9/8/22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557D-AB50-1641-8B5D-C8188813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4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6B95-0815-4548-BA32-7E73F9458DA3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557D-AB50-1641-8B5D-C8188813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6B95-0815-4548-BA32-7E73F9458DA3}" type="datetimeFigureOut">
              <a:rPr lang="en-US" smtClean="0"/>
              <a:t>9/8/22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557D-AB50-1641-8B5D-C8188813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82" y="335280"/>
            <a:ext cx="1253401" cy="1173480"/>
          </a:xfrm>
        </p:spPr>
        <p:txBody>
          <a:bodyPr anchor="b"/>
          <a:lstStyle>
            <a:lvl1pPr>
              <a:defRPr sz="1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141" y="724113"/>
            <a:ext cx="1967389" cy="3573992"/>
          </a:xfrm>
        </p:spPr>
        <p:txBody>
          <a:bodyPr/>
          <a:lstStyle>
            <a:lvl1pPr>
              <a:defRPr sz="1360"/>
            </a:lvl1pPr>
            <a:lvl2pPr>
              <a:defRPr sz="1190"/>
            </a:lvl2pPr>
            <a:lvl3pPr>
              <a:defRPr sz="1020"/>
            </a:lvl3pPr>
            <a:lvl4pPr>
              <a:defRPr sz="850"/>
            </a:lvl4pPr>
            <a:lvl5pPr>
              <a:defRPr sz="850"/>
            </a:lvl5pPr>
            <a:lvl6pPr>
              <a:defRPr sz="850"/>
            </a:lvl6pPr>
            <a:lvl7pPr>
              <a:defRPr sz="850"/>
            </a:lvl7pPr>
            <a:lvl8pPr>
              <a:defRPr sz="850"/>
            </a:lvl8pPr>
            <a:lvl9pPr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682" y="1508760"/>
            <a:ext cx="1253401" cy="2795165"/>
          </a:xfrm>
        </p:spPr>
        <p:txBody>
          <a:bodyPr/>
          <a:lstStyle>
            <a:lvl1pPr marL="0" indent="0">
              <a:buNone/>
              <a:defRPr sz="680"/>
            </a:lvl1pPr>
            <a:lvl2pPr marL="194310" indent="0">
              <a:buNone/>
              <a:defRPr sz="595"/>
            </a:lvl2pPr>
            <a:lvl3pPr marL="388620" indent="0">
              <a:buNone/>
              <a:defRPr sz="510"/>
            </a:lvl3pPr>
            <a:lvl4pPr marL="582930" indent="0">
              <a:buNone/>
              <a:defRPr sz="425"/>
            </a:lvl4pPr>
            <a:lvl5pPr marL="777240" indent="0">
              <a:buNone/>
              <a:defRPr sz="425"/>
            </a:lvl5pPr>
            <a:lvl6pPr marL="971550" indent="0">
              <a:buNone/>
              <a:defRPr sz="425"/>
            </a:lvl6pPr>
            <a:lvl7pPr marL="1165860" indent="0">
              <a:buNone/>
              <a:defRPr sz="425"/>
            </a:lvl7pPr>
            <a:lvl8pPr marL="1360170" indent="0">
              <a:buNone/>
              <a:defRPr sz="425"/>
            </a:lvl8pPr>
            <a:lvl9pPr marL="1554480" indent="0">
              <a:buNone/>
              <a:defRPr sz="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6B95-0815-4548-BA32-7E73F9458DA3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557D-AB50-1641-8B5D-C8188813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82" y="335280"/>
            <a:ext cx="1253401" cy="1173480"/>
          </a:xfrm>
        </p:spPr>
        <p:txBody>
          <a:bodyPr anchor="b"/>
          <a:lstStyle>
            <a:lvl1pPr>
              <a:defRPr sz="1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52141" y="724113"/>
            <a:ext cx="1967389" cy="3573992"/>
          </a:xfrm>
        </p:spPr>
        <p:txBody>
          <a:bodyPr anchor="t"/>
          <a:lstStyle>
            <a:lvl1pPr marL="0" indent="0">
              <a:buNone/>
              <a:defRPr sz="1360"/>
            </a:lvl1pPr>
            <a:lvl2pPr marL="194310" indent="0">
              <a:buNone/>
              <a:defRPr sz="1190"/>
            </a:lvl2pPr>
            <a:lvl3pPr marL="388620" indent="0">
              <a:buNone/>
              <a:defRPr sz="1020"/>
            </a:lvl3pPr>
            <a:lvl4pPr marL="582930" indent="0">
              <a:buNone/>
              <a:defRPr sz="850"/>
            </a:lvl4pPr>
            <a:lvl5pPr marL="777240" indent="0">
              <a:buNone/>
              <a:defRPr sz="850"/>
            </a:lvl5pPr>
            <a:lvl6pPr marL="971550" indent="0">
              <a:buNone/>
              <a:defRPr sz="850"/>
            </a:lvl6pPr>
            <a:lvl7pPr marL="1165860" indent="0">
              <a:buNone/>
              <a:defRPr sz="850"/>
            </a:lvl7pPr>
            <a:lvl8pPr marL="1360170" indent="0">
              <a:buNone/>
              <a:defRPr sz="850"/>
            </a:lvl8pPr>
            <a:lvl9pPr marL="1554480" indent="0">
              <a:buNone/>
              <a:defRPr sz="8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682" y="1508760"/>
            <a:ext cx="1253401" cy="2795165"/>
          </a:xfrm>
        </p:spPr>
        <p:txBody>
          <a:bodyPr/>
          <a:lstStyle>
            <a:lvl1pPr marL="0" indent="0">
              <a:buNone/>
              <a:defRPr sz="680"/>
            </a:lvl1pPr>
            <a:lvl2pPr marL="194310" indent="0">
              <a:buNone/>
              <a:defRPr sz="595"/>
            </a:lvl2pPr>
            <a:lvl3pPr marL="388620" indent="0">
              <a:buNone/>
              <a:defRPr sz="510"/>
            </a:lvl3pPr>
            <a:lvl4pPr marL="582930" indent="0">
              <a:buNone/>
              <a:defRPr sz="425"/>
            </a:lvl4pPr>
            <a:lvl5pPr marL="777240" indent="0">
              <a:buNone/>
              <a:defRPr sz="425"/>
            </a:lvl5pPr>
            <a:lvl6pPr marL="971550" indent="0">
              <a:buNone/>
              <a:defRPr sz="425"/>
            </a:lvl6pPr>
            <a:lvl7pPr marL="1165860" indent="0">
              <a:buNone/>
              <a:defRPr sz="425"/>
            </a:lvl7pPr>
            <a:lvl8pPr marL="1360170" indent="0">
              <a:buNone/>
              <a:defRPr sz="425"/>
            </a:lvl8pPr>
            <a:lvl9pPr marL="1554480" indent="0">
              <a:buNone/>
              <a:defRPr sz="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6B95-0815-4548-BA32-7E73F9458DA3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557D-AB50-1641-8B5D-C8188813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176" y="267759"/>
            <a:ext cx="3351848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176" y="1338792"/>
            <a:ext cx="3351848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7176" y="4661325"/>
            <a:ext cx="87439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6B95-0815-4548-BA32-7E73F9458DA3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304" y="4661325"/>
            <a:ext cx="1311593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4629" y="4661325"/>
            <a:ext cx="87439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E557D-AB50-1641-8B5D-C8188813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8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8620" rtl="0" eaLnBrk="1" latinLnBrk="0" hangingPunct="1">
        <a:lnSpc>
          <a:spcPct val="90000"/>
        </a:lnSpc>
        <a:spcBef>
          <a:spcPct val="0"/>
        </a:spcBef>
        <a:buNone/>
        <a:defRPr sz="18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155" indent="-97155" algn="l" defTabSz="38862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indent="-97155" algn="l" defTabSz="388620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2pPr>
      <a:lvl3pPr marL="485775" indent="-97155" algn="l" defTabSz="388620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80085" indent="-97155" algn="l" defTabSz="388620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4pPr>
      <a:lvl5pPr marL="874395" indent="-97155" algn="l" defTabSz="388620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5pPr>
      <a:lvl6pPr marL="1068705" indent="-97155" algn="l" defTabSz="388620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6pPr>
      <a:lvl7pPr marL="1263015" indent="-97155" algn="l" defTabSz="388620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7pPr>
      <a:lvl8pPr marL="1457325" indent="-97155" algn="l" defTabSz="388620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8pPr>
      <a:lvl9pPr marL="1651635" indent="-97155" algn="l" defTabSz="388620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620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1pPr>
      <a:lvl2pPr marL="194310" algn="l" defTabSz="388620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2pPr>
      <a:lvl3pPr marL="388620" algn="l" defTabSz="388620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3pPr>
      <a:lvl4pPr marL="582930" algn="l" defTabSz="388620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algn="l" defTabSz="388620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5pPr>
      <a:lvl6pPr marL="971550" algn="l" defTabSz="388620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algn="l" defTabSz="388620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7pPr>
      <a:lvl8pPr marL="1360170" algn="l" defTabSz="388620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algn="l" defTabSz="388620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1DBEF-181F-3B41-6869-6BF28BCC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3883152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0C5CAB-D5BF-864D-AD82-D53CA504D6DF}"/>
              </a:ext>
            </a:extLst>
          </p:cNvPr>
          <p:cNvSpPr txBox="1"/>
          <p:nvPr/>
        </p:nvSpPr>
        <p:spPr>
          <a:xfrm>
            <a:off x="298528" y="346471"/>
            <a:ext cx="953184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spc="-76" dirty="0">
                <a:solidFill>
                  <a:schemeClr val="bg1"/>
                </a:solidFill>
                <a:latin typeface="Barlow Condensed SemiBold" pitchFamily="2" charset="77"/>
                <a:cs typeface="Arial Black" panose="020B0604020202020204" pitchFamily="34" charset="0"/>
              </a:rPr>
              <a:t>UNICEF Event </a:t>
            </a:r>
          </a:p>
          <a:p>
            <a:pPr>
              <a:lnSpc>
                <a:spcPts val="3000"/>
              </a:lnSpc>
            </a:pPr>
            <a:r>
              <a:rPr lang="en-US" sz="3200" b="1" spc="-76" dirty="0">
                <a:solidFill>
                  <a:schemeClr val="bg1"/>
                </a:solidFill>
                <a:latin typeface="Barlow Condensed SemiBold" pitchFamily="2" charset="77"/>
                <a:cs typeface="Arial Black" panose="020B0604020202020204" pitchFamily="34" charset="0"/>
              </a:rPr>
              <a:t>Title Goes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F84F3-FC0E-FF4D-B1E5-88CF02D5BF64}"/>
              </a:ext>
            </a:extLst>
          </p:cNvPr>
          <p:cNvSpPr txBox="1"/>
          <p:nvPr/>
        </p:nvSpPr>
        <p:spPr>
          <a:xfrm>
            <a:off x="75409" y="989018"/>
            <a:ext cx="614144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001"/>
              </a:lnSpc>
            </a:pPr>
            <a:r>
              <a:rPr lang="en-US" b="1" spc="-76" dirty="0">
                <a:solidFill>
                  <a:schemeClr val="bg1"/>
                </a:solidFill>
                <a:latin typeface="Barlow Condensed SemiBold" pitchFamily="2" charset="77"/>
                <a:cs typeface="Arial Black" panose="020B0604020202020204" pitchFamily="34" charset="0"/>
              </a:rPr>
              <a:t>7 PM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20E7D7-F352-F743-9561-4EE16F6721A0}"/>
              </a:ext>
            </a:extLst>
          </p:cNvPr>
          <p:cNvCxnSpPr>
            <a:cxnSpLocks/>
          </p:cNvCxnSpPr>
          <p:nvPr/>
        </p:nvCxnSpPr>
        <p:spPr>
          <a:xfrm>
            <a:off x="812775" y="1208847"/>
            <a:ext cx="0" cy="1497594"/>
          </a:xfrm>
          <a:prstGeom prst="line">
            <a:avLst/>
          </a:prstGeom>
          <a:ln w="6350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3EE379-1C13-314B-AC53-453F70746B73}"/>
              </a:ext>
            </a:extLst>
          </p:cNvPr>
          <p:cNvSpPr txBox="1"/>
          <p:nvPr/>
        </p:nvSpPr>
        <p:spPr>
          <a:xfrm>
            <a:off x="854665" y="1135108"/>
            <a:ext cx="17615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Yantramanav" panose="02000000000000000000" pitchFamily="2" charset="0"/>
                <a:cs typeface="Yantramanav" panose="02000000000000000000" pitchFamily="2" charset="0"/>
              </a:rPr>
              <a:t>Friday, Month 00, 2022</a:t>
            </a:r>
          </a:p>
          <a:p>
            <a:r>
              <a:rPr lang="en-US" sz="1200" dirty="0">
                <a:solidFill>
                  <a:schemeClr val="bg1"/>
                </a:solidFill>
                <a:latin typeface="Yantramanav" panose="02000000000000000000" pitchFamily="2" charset="0"/>
                <a:cs typeface="Yantramanav" panose="02000000000000000000" pitchFamily="2" charset="0"/>
              </a:rPr>
              <a:t>Francisco Hall</a:t>
            </a:r>
          </a:p>
          <a:p>
            <a:r>
              <a:rPr lang="en-US" sz="1200" dirty="0">
                <a:solidFill>
                  <a:schemeClr val="bg1"/>
                </a:solidFill>
                <a:latin typeface="Yantramanav" panose="02000000000000000000" pitchFamily="2" charset="0"/>
                <a:cs typeface="Yantramanav" panose="02000000000000000000" pitchFamily="2" charset="0"/>
              </a:rPr>
              <a:t>1234 Francisco Blvd,</a:t>
            </a:r>
          </a:p>
          <a:p>
            <a:r>
              <a:rPr lang="en-US" sz="1200" dirty="0">
                <a:solidFill>
                  <a:schemeClr val="bg1"/>
                </a:solidFill>
                <a:latin typeface="Yantramanav" panose="02000000000000000000" pitchFamily="2" charset="0"/>
                <a:cs typeface="Yantramanav" panose="02000000000000000000" pitchFamily="2" charset="0"/>
              </a:rPr>
              <a:t>San Francisco, CA</a:t>
            </a:r>
          </a:p>
          <a:p>
            <a:endParaRPr lang="en-US" sz="1200" dirty="0">
              <a:solidFill>
                <a:schemeClr val="bg1"/>
              </a:solidFill>
              <a:latin typeface="Yantramanav" panose="02000000000000000000" pitchFamily="2" charset="0"/>
              <a:cs typeface="Yantramanav" panose="02000000000000000000" pitchFamily="2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consect</a:t>
            </a:r>
            <a:r>
              <a:rPr lang="en-US" sz="1000" dirty="0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etur</a:t>
            </a:r>
            <a:r>
              <a:rPr lang="en-US" sz="1000" dirty="0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, sed do </a:t>
            </a:r>
            <a:r>
              <a:rPr lang="en-US" sz="1000" dirty="0" err="1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eiusmod</a:t>
            </a:r>
            <a:r>
              <a:rPr lang="en-US" sz="1000" dirty="0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tempor</a:t>
            </a:r>
            <a:r>
              <a:rPr lang="en-US" sz="1000" dirty="0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uhtased</a:t>
            </a:r>
            <a:r>
              <a:rPr lang="en-US" sz="1000" dirty="0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 do </a:t>
            </a:r>
            <a:r>
              <a:rPr lang="en-US" sz="1000" dirty="0" err="1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ilj</a:t>
            </a:r>
            <a:r>
              <a:rPr lang="en-US" sz="1000" dirty="0">
                <a:solidFill>
                  <a:schemeClr val="bg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.</a:t>
            </a:r>
          </a:p>
          <a:p>
            <a:endParaRPr lang="en-US" sz="1200" dirty="0">
              <a:solidFill>
                <a:schemeClr val="bg1"/>
              </a:solidFill>
              <a:latin typeface="Yantramanav" panose="02000000000000000000" pitchFamily="2" charset="0"/>
              <a:cs typeface="Yantramanav" panose="02000000000000000000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Yantramanav" panose="02000000000000000000" pitchFamily="2" charset="0"/>
              <a:cs typeface="Yantramanav" panose="02000000000000000000" pitchFamily="2" charset="0"/>
            </a:endParaRPr>
          </a:p>
          <a:p>
            <a:endParaRPr lang="en-US" sz="1200" dirty="0">
              <a:latin typeface="Yantramanav" panose="02000000000000000000" pitchFamily="2" charset="0"/>
              <a:cs typeface="Yantramana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95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42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Barlow Condensed SemiBold</vt:lpstr>
      <vt:lpstr>Calibri</vt:lpstr>
      <vt:lpstr>Calibri Light</vt:lpstr>
      <vt:lpstr>Yantramanav</vt:lpstr>
      <vt:lpstr>Yantramanav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Tran</dc:creator>
  <cp:lastModifiedBy>Rudra Melaram</cp:lastModifiedBy>
  <cp:revision>10</cp:revision>
  <dcterms:created xsi:type="dcterms:W3CDTF">2021-10-25T19:43:00Z</dcterms:created>
  <dcterms:modified xsi:type="dcterms:W3CDTF">2022-09-08T19:19:33Z</dcterms:modified>
</cp:coreProperties>
</file>