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15243175" cy="15243175"/>
  <p:notesSz cx="6858000" cy="9144000"/>
  <p:defaultTextStyle>
    <a:defPPr>
      <a:defRPr lang="en-US"/>
    </a:defPPr>
    <a:lvl1pPr marL="0" algn="l" defTabSz="781675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1pPr>
    <a:lvl2pPr marL="781675" algn="l" defTabSz="781675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2pPr>
    <a:lvl3pPr marL="1563350" algn="l" defTabSz="781675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3pPr>
    <a:lvl4pPr marL="2345025" algn="l" defTabSz="781675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4pPr>
    <a:lvl5pPr marL="3126699" algn="l" defTabSz="781675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5pPr>
    <a:lvl6pPr marL="3908374" algn="l" defTabSz="781675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6pPr>
    <a:lvl7pPr marL="4690049" algn="l" defTabSz="781675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7pPr>
    <a:lvl8pPr marL="5471724" algn="l" defTabSz="781675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8pPr>
    <a:lvl9pPr marL="6253399" algn="l" defTabSz="781675" rtl="0" eaLnBrk="1" latinLnBrk="0" hangingPunct="1">
      <a:defRPr sz="30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" userDrawn="1">
          <p15:clr>
            <a:srgbClr val="A4A3A4"/>
          </p15:clr>
        </p15:guide>
        <p15:guide id="2" pos="6152" userDrawn="1">
          <p15:clr>
            <a:srgbClr val="A4A3A4"/>
          </p15:clr>
        </p15:guide>
        <p15:guide id="3" pos="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4" autoAdjust="0"/>
    <p:restoredTop sz="94694"/>
  </p:normalViewPr>
  <p:slideViewPr>
    <p:cSldViewPr snapToGrid="0" snapToObjects="1">
      <p:cViewPr varScale="1">
        <p:scale>
          <a:sx n="52" d="100"/>
          <a:sy n="52" d="100"/>
        </p:scale>
        <p:origin x="2032" y="224"/>
      </p:cViewPr>
      <p:guideLst>
        <p:guide orient="horz" pos="283"/>
        <p:guide pos="6152"/>
        <p:guide pos="61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353AF-0F59-8945-BC9E-24EC7E0E70AA}" type="datetimeFigureOut">
              <a:rPr lang="en-US" smtClean="0"/>
              <a:t>9/8/22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710C7-1D1D-1B4A-9047-32072F999B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8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580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Y_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D93325-F2C3-CBAC-6A84-BDEA5F0C9D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5243175" cy="152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11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159" y="610434"/>
            <a:ext cx="13718858" cy="2540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159" y="3556744"/>
            <a:ext cx="13718858" cy="10059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162" y="14128166"/>
            <a:ext cx="3556741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9523A-991B-924F-9789-922FEA404F36}" type="datetimeFigureOut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08086" y="14128166"/>
            <a:ext cx="4827005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24278" y="14128166"/>
            <a:ext cx="3556741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5E633-523F-A847-9272-D052CD7F3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6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692945" rtl="0" eaLnBrk="1" latinLnBrk="0" hangingPunct="1">
        <a:spcBef>
          <a:spcPct val="0"/>
        </a:spcBef>
        <a:buNone/>
        <a:defRPr sz="66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9709" indent="-519709" algn="l" defTabSz="692945" rtl="0" eaLnBrk="1" latinLnBrk="0" hangingPunct="1">
        <a:spcBef>
          <a:spcPct val="20000"/>
        </a:spcBef>
        <a:buFont typeface="Arial"/>
        <a:buChar char="•"/>
        <a:defRPr sz="4851" kern="1200">
          <a:solidFill>
            <a:schemeClr val="tx1"/>
          </a:solidFill>
          <a:latin typeface="+mn-lt"/>
          <a:ea typeface="+mn-ea"/>
          <a:cs typeface="+mn-cs"/>
        </a:defRPr>
      </a:lvl1pPr>
      <a:lvl2pPr marL="1126037" indent="-433091" algn="l" defTabSz="692945" rtl="0" eaLnBrk="1" latinLnBrk="0" hangingPunct="1">
        <a:spcBef>
          <a:spcPct val="20000"/>
        </a:spcBef>
        <a:buFont typeface="Arial"/>
        <a:buChar char="–"/>
        <a:defRPr sz="4244" kern="1200">
          <a:solidFill>
            <a:schemeClr val="tx1"/>
          </a:solidFill>
          <a:latin typeface="+mn-lt"/>
          <a:ea typeface="+mn-ea"/>
          <a:cs typeface="+mn-cs"/>
        </a:defRPr>
      </a:lvl2pPr>
      <a:lvl3pPr marL="1732364" indent="-346472" algn="l" defTabSz="692945" rtl="0" eaLnBrk="1" latinLnBrk="0" hangingPunct="1">
        <a:spcBef>
          <a:spcPct val="20000"/>
        </a:spcBef>
        <a:buFont typeface="Arial"/>
        <a:buChar char="•"/>
        <a:defRPr sz="3637" kern="1200">
          <a:solidFill>
            <a:schemeClr val="tx1"/>
          </a:solidFill>
          <a:latin typeface="+mn-lt"/>
          <a:ea typeface="+mn-ea"/>
          <a:cs typeface="+mn-cs"/>
        </a:defRPr>
      </a:lvl3pPr>
      <a:lvl4pPr marL="2425310" indent="-346472" algn="l" defTabSz="692945" rtl="0" eaLnBrk="1" latinLnBrk="0" hangingPunct="1">
        <a:spcBef>
          <a:spcPct val="20000"/>
        </a:spcBef>
        <a:buFont typeface="Arial"/>
        <a:buChar char="–"/>
        <a:defRPr sz="3031" kern="1200">
          <a:solidFill>
            <a:schemeClr val="tx1"/>
          </a:solidFill>
          <a:latin typeface="+mn-lt"/>
          <a:ea typeface="+mn-ea"/>
          <a:cs typeface="+mn-cs"/>
        </a:defRPr>
      </a:lvl4pPr>
      <a:lvl5pPr marL="3118255" indent="-346472" algn="l" defTabSz="692945" rtl="0" eaLnBrk="1" latinLnBrk="0" hangingPunct="1">
        <a:spcBef>
          <a:spcPct val="20000"/>
        </a:spcBef>
        <a:buFont typeface="Arial"/>
        <a:buChar char="»"/>
        <a:defRPr sz="3031" kern="1200">
          <a:solidFill>
            <a:schemeClr val="tx1"/>
          </a:solidFill>
          <a:latin typeface="+mn-lt"/>
          <a:ea typeface="+mn-ea"/>
          <a:cs typeface="+mn-cs"/>
        </a:defRPr>
      </a:lvl5pPr>
      <a:lvl6pPr marL="3811201" indent="-346472" algn="l" defTabSz="692945" rtl="0" eaLnBrk="1" latinLnBrk="0" hangingPunct="1">
        <a:spcBef>
          <a:spcPct val="20000"/>
        </a:spcBef>
        <a:buFont typeface="Arial"/>
        <a:buChar char="•"/>
        <a:defRPr sz="3031" kern="1200">
          <a:solidFill>
            <a:schemeClr val="tx1"/>
          </a:solidFill>
          <a:latin typeface="+mn-lt"/>
          <a:ea typeface="+mn-ea"/>
          <a:cs typeface="+mn-cs"/>
        </a:defRPr>
      </a:lvl6pPr>
      <a:lvl7pPr marL="4504146" indent="-346472" algn="l" defTabSz="692945" rtl="0" eaLnBrk="1" latinLnBrk="0" hangingPunct="1">
        <a:spcBef>
          <a:spcPct val="20000"/>
        </a:spcBef>
        <a:buFont typeface="Arial"/>
        <a:buChar char="•"/>
        <a:defRPr sz="3031" kern="1200">
          <a:solidFill>
            <a:schemeClr val="tx1"/>
          </a:solidFill>
          <a:latin typeface="+mn-lt"/>
          <a:ea typeface="+mn-ea"/>
          <a:cs typeface="+mn-cs"/>
        </a:defRPr>
      </a:lvl7pPr>
      <a:lvl8pPr marL="5197092" indent="-346472" algn="l" defTabSz="692945" rtl="0" eaLnBrk="1" latinLnBrk="0" hangingPunct="1">
        <a:spcBef>
          <a:spcPct val="20000"/>
        </a:spcBef>
        <a:buFont typeface="Arial"/>
        <a:buChar char="•"/>
        <a:defRPr sz="3031" kern="1200">
          <a:solidFill>
            <a:schemeClr val="tx1"/>
          </a:solidFill>
          <a:latin typeface="+mn-lt"/>
          <a:ea typeface="+mn-ea"/>
          <a:cs typeface="+mn-cs"/>
        </a:defRPr>
      </a:lvl8pPr>
      <a:lvl9pPr marL="5890037" indent="-346472" algn="l" defTabSz="692945" rtl="0" eaLnBrk="1" latinLnBrk="0" hangingPunct="1">
        <a:spcBef>
          <a:spcPct val="20000"/>
        </a:spcBef>
        <a:buFont typeface="Arial"/>
        <a:buChar char="•"/>
        <a:defRPr sz="30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2945" rtl="0" eaLnBrk="1" latinLnBrk="0" hangingPunct="1">
        <a:defRPr sz="2728" kern="1200">
          <a:solidFill>
            <a:schemeClr val="tx1"/>
          </a:solidFill>
          <a:latin typeface="+mn-lt"/>
          <a:ea typeface="+mn-ea"/>
          <a:cs typeface="+mn-cs"/>
        </a:defRPr>
      </a:lvl1pPr>
      <a:lvl2pPr marL="692945" algn="l" defTabSz="692945" rtl="0" eaLnBrk="1" latinLnBrk="0" hangingPunct="1">
        <a:defRPr sz="2728" kern="1200">
          <a:solidFill>
            <a:schemeClr val="tx1"/>
          </a:solidFill>
          <a:latin typeface="+mn-lt"/>
          <a:ea typeface="+mn-ea"/>
          <a:cs typeface="+mn-cs"/>
        </a:defRPr>
      </a:lvl2pPr>
      <a:lvl3pPr marL="1385891" algn="l" defTabSz="692945" rtl="0" eaLnBrk="1" latinLnBrk="0" hangingPunct="1">
        <a:defRPr sz="2728" kern="1200">
          <a:solidFill>
            <a:schemeClr val="tx1"/>
          </a:solidFill>
          <a:latin typeface="+mn-lt"/>
          <a:ea typeface="+mn-ea"/>
          <a:cs typeface="+mn-cs"/>
        </a:defRPr>
      </a:lvl3pPr>
      <a:lvl4pPr marL="2078836" algn="l" defTabSz="692945" rtl="0" eaLnBrk="1" latinLnBrk="0" hangingPunct="1">
        <a:defRPr sz="2728" kern="1200">
          <a:solidFill>
            <a:schemeClr val="tx1"/>
          </a:solidFill>
          <a:latin typeface="+mn-lt"/>
          <a:ea typeface="+mn-ea"/>
          <a:cs typeface="+mn-cs"/>
        </a:defRPr>
      </a:lvl4pPr>
      <a:lvl5pPr marL="2771782" algn="l" defTabSz="692945" rtl="0" eaLnBrk="1" latinLnBrk="0" hangingPunct="1">
        <a:defRPr sz="2728" kern="1200">
          <a:solidFill>
            <a:schemeClr val="tx1"/>
          </a:solidFill>
          <a:latin typeface="+mn-lt"/>
          <a:ea typeface="+mn-ea"/>
          <a:cs typeface="+mn-cs"/>
        </a:defRPr>
      </a:lvl5pPr>
      <a:lvl6pPr marL="3464727" algn="l" defTabSz="692945" rtl="0" eaLnBrk="1" latinLnBrk="0" hangingPunct="1">
        <a:defRPr sz="2728" kern="1200">
          <a:solidFill>
            <a:schemeClr val="tx1"/>
          </a:solidFill>
          <a:latin typeface="+mn-lt"/>
          <a:ea typeface="+mn-ea"/>
          <a:cs typeface="+mn-cs"/>
        </a:defRPr>
      </a:lvl6pPr>
      <a:lvl7pPr marL="4157674" algn="l" defTabSz="692945" rtl="0" eaLnBrk="1" latinLnBrk="0" hangingPunct="1">
        <a:defRPr sz="2728" kern="1200">
          <a:solidFill>
            <a:schemeClr val="tx1"/>
          </a:solidFill>
          <a:latin typeface="+mn-lt"/>
          <a:ea typeface="+mn-ea"/>
          <a:cs typeface="+mn-cs"/>
        </a:defRPr>
      </a:lvl7pPr>
      <a:lvl8pPr marL="4850618" algn="l" defTabSz="692945" rtl="0" eaLnBrk="1" latinLnBrk="0" hangingPunct="1">
        <a:defRPr sz="2728" kern="1200">
          <a:solidFill>
            <a:schemeClr val="tx1"/>
          </a:solidFill>
          <a:latin typeface="+mn-lt"/>
          <a:ea typeface="+mn-ea"/>
          <a:cs typeface="+mn-cs"/>
        </a:defRPr>
      </a:lvl8pPr>
      <a:lvl9pPr marL="5543565" algn="l" defTabSz="692945" rtl="0" eaLnBrk="1" latinLnBrk="0" hangingPunct="1">
        <a:defRPr sz="27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701E01-B1D4-A14C-9467-224B3C90FE67}"/>
              </a:ext>
            </a:extLst>
          </p:cNvPr>
          <p:cNvSpPr txBox="1"/>
          <p:nvPr/>
        </p:nvSpPr>
        <p:spPr>
          <a:xfrm>
            <a:off x="1065577" y="1522595"/>
            <a:ext cx="13144691" cy="11285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8801"/>
              </a:lnSpc>
            </a:pPr>
            <a:r>
              <a:rPr lang="en-US" sz="10000" b="1" spc="-76" dirty="0">
                <a:solidFill>
                  <a:schemeClr val="bg1"/>
                </a:solidFill>
                <a:latin typeface="Barlow Condensed SemiBold" pitchFamily="2" charset="77"/>
                <a:cs typeface="Arial Black" panose="020B0604020202020204" pitchFamily="34" charset="0"/>
              </a:rPr>
              <a:t>UNICEF Event Title Goes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9BF4B5-8C68-F34B-8115-9EF57DD76519}"/>
              </a:ext>
            </a:extLst>
          </p:cNvPr>
          <p:cNvSpPr txBox="1"/>
          <p:nvPr/>
        </p:nvSpPr>
        <p:spPr>
          <a:xfrm>
            <a:off x="4755087" y="3448459"/>
            <a:ext cx="8417201" cy="29238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751"/>
              </a:lnSpc>
            </a:pPr>
            <a:r>
              <a:rPr lang="en-US" sz="3600" b="1" dirty="0">
                <a:solidFill>
                  <a:schemeClr val="bg1"/>
                </a:solidFill>
                <a:latin typeface="Yantramanav" panose="02000000000000000000" pitchFamily="2" charset="0"/>
                <a:cs typeface="Yantramanav" panose="02000000000000000000" pitchFamily="2" charset="0"/>
              </a:rPr>
              <a:t>Friday, Month 00, 2022</a:t>
            </a:r>
          </a:p>
          <a:p>
            <a:pPr>
              <a:lnSpc>
                <a:spcPts val="3820"/>
              </a:lnSpc>
            </a:pPr>
            <a:r>
              <a:rPr lang="en-US" sz="3600" dirty="0">
                <a:solidFill>
                  <a:schemeClr val="bg1"/>
                </a:solidFill>
                <a:latin typeface="Yantramanav" panose="02000000000000000000" pitchFamily="2" charset="0"/>
                <a:cs typeface="Yantramanav" panose="02000000000000000000" pitchFamily="2" charset="0"/>
              </a:rPr>
              <a:t>Francisco Hall</a:t>
            </a:r>
          </a:p>
          <a:p>
            <a:pPr>
              <a:lnSpc>
                <a:spcPts val="3820"/>
              </a:lnSpc>
            </a:pPr>
            <a:r>
              <a:rPr lang="en-US" sz="3600" dirty="0">
                <a:solidFill>
                  <a:schemeClr val="bg1"/>
                </a:solidFill>
                <a:latin typeface="Yantramanav" panose="02000000000000000000" pitchFamily="2" charset="0"/>
                <a:cs typeface="Yantramanav" panose="02000000000000000000" pitchFamily="2" charset="0"/>
              </a:rPr>
              <a:t>1234 Francisco Blvd,</a:t>
            </a:r>
          </a:p>
          <a:p>
            <a:pPr>
              <a:lnSpc>
                <a:spcPts val="3820"/>
              </a:lnSpc>
            </a:pPr>
            <a:r>
              <a:rPr lang="en-US" sz="3600" dirty="0">
                <a:solidFill>
                  <a:schemeClr val="bg1"/>
                </a:solidFill>
                <a:latin typeface="Yantramanav" panose="02000000000000000000" pitchFamily="2" charset="0"/>
                <a:cs typeface="Yantramanav" panose="02000000000000000000" pitchFamily="2" charset="0"/>
              </a:rPr>
              <a:t>San Francisco, CA</a:t>
            </a:r>
          </a:p>
          <a:p>
            <a:pPr>
              <a:lnSpc>
                <a:spcPts val="2751"/>
              </a:lnSpc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751"/>
              </a:lnSpc>
            </a:pP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Lorem ipsum dolor sit </a:t>
            </a:r>
            <a:r>
              <a:rPr lang="en-US" sz="3000" dirty="0" err="1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amet</a:t>
            </a: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, </a:t>
            </a:r>
            <a:r>
              <a:rPr lang="en-US" sz="3000" dirty="0" err="1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consect</a:t>
            </a: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etur</a:t>
            </a: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adipiscing</a:t>
            </a: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elit</a:t>
            </a: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, sed do </a:t>
            </a:r>
            <a:r>
              <a:rPr lang="en-US" sz="3000" dirty="0" err="1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eiusmod</a:t>
            </a: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tempor</a:t>
            </a: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uhtased</a:t>
            </a: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 do </a:t>
            </a:r>
            <a:r>
              <a:rPr lang="en-US" sz="3000" dirty="0" err="1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ilj</a:t>
            </a:r>
            <a:r>
              <a:rPr lang="en-US" sz="3000" dirty="0">
                <a:solidFill>
                  <a:schemeClr val="bg1"/>
                </a:solidFill>
                <a:latin typeface="Yantramanav Light" panose="02000000000000000000" pitchFamily="2" charset="0"/>
                <a:cs typeface="Yantramanav Light" panose="02000000000000000000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2CCFEB-CB30-2E4E-B484-5CB6F8B369A3}"/>
              </a:ext>
            </a:extLst>
          </p:cNvPr>
          <p:cNvSpPr txBox="1"/>
          <p:nvPr/>
        </p:nvSpPr>
        <p:spPr>
          <a:xfrm>
            <a:off x="2182825" y="3539867"/>
            <a:ext cx="1857565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4001"/>
              </a:lnSpc>
            </a:pPr>
            <a:r>
              <a:rPr lang="en-US" sz="5400" b="1" spc="-76" dirty="0">
                <a:solidFill>
                  <a:schemeClr val="bg1"/>
                </a:solidFill>
                <a:latin typeface="Barlow Condensed SemiBold" pitchFamily="2" charset="77"/>
                <a:cs typeface="Arial Black" panose="020B0604020202020204" pitchFamily="34" charset="0"/>
              </a:rPr>
              <a:t>7 PM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25A6C2-1F93-8A45-B121-A33DCC9345C7}"/>
              </a:ext>
            </a:extLst>
          </p:cNvPr>
          <p:cNvCxnSpPr>
            <a:cxnSpLocks/>
          </p:cNvCxnSpPr>
          <p:nvPr/>
        </p:nvCxnSpPr>
        <p:spPr>
          <a:xfrm>
            <a:off x="4422099" y="3420601"/>
            <a:ext cx="0" cy="3669881"/>
          </a:xfrm>
          <a:prstGeom prst="line">
            <a:avLst/>
          </a:prstGeom>
          <a:ln w="6350" cap="rnd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123488B-1697-41F6-D35B-F122725831D6}"/>
              </a:ext>
            </a:extLst>
          </p:cNvPr>
          <p:cNvSpPr txBox="1"/>
          <p:nvPr/>
        </p:nvSpPr>
        <p:spPr>
          <a:xfrm>
            <a:off x="1408670" y="9391135"/>
            <a:ext cx="184731" cy="5658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00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10877</TotalTime>
  <Words>42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Barlow Condensed SemiBold</vt:lpstr>
      <vt:lpstr>Calibri</vt:lpstr>
      <vt:lpstr>Yantramanav</vt:lpstr>
      <vt:lpstr>Yantramanav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</dc:creator>
  <cp:lastModifiedBy>Rudra Melaram</cp:lastModifiedBy>
  <cp:revision>43</cp:revision>
  <cp:lastPrinted>2018-05-25T13:13:31Z</cp:lastPrinted>
  <dcterms:created xsi:type="dcterms:W3CDTF">2018-01-12T18:34:42Z</dcterms:created>
  <dcterms:modified xsi:type="dcterms:W3CDTF">2022-09-08T19:20:08Z</dcterms:modified>
</cp:coreProperties>
</file>