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5243175" cy="15243175"/>
  <p:notesSz cx="6858000" cy="9144000"/>
  <p:defaultTextStyle>
    <a:defPPr>
      <a:defRPr lang="en-US"/>
    </a:defPPr>
    <a:lvl1pPr marL="0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1pPr>
    <a:lvl2pPr marL="781675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2pPr>
    <a:lvl3pPr marL="1563350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3pPr>
    <a:lvl4pPr marL="2345025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4pPr>
    <a:lvl5pPr marL="3126699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5pPr>
    <a:lvl6pPr marL="3908374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6pPr>
    <a:lvl7pPr marL="4690049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7pPr>
    <a:lvl8pPr marL="5471724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8pPr>
    <a:lvl9pPr marL="6253399" algn="l" defTabSz="781675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" userDrawn="1">
          <p15:clr>
            <a:srgbClr val="A4A3A4"/>
          </p15:clr>
        </p15:guide>
        <p15:guide id="2" pos="6152" userDrawn="1">
          <p15:clr>
            <a:srgbClr val="A4A3A4"/>
          </p15:clr>
        </p15:guide>
        <p15:guide id="3" pos="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1" autoAdjust="0"/>
    <p:restoredTop sz="94700"/>
  </p:normalViewPr>
  <p:slideViewPr>
    <p:cSldViewPr snapToGrid="0" snapToObjects="1">
      <p:cViewPr>
        <p:scale>
          <a:sx n="67" d="100"/>
          <a:sy n="67" d="100"/>
        </p:scale>
        <p:origin x="-462" y="162"/>
      </p:cViewPr>
      <p:guideLst>
        <p:guide orient="horz" pos="283"/>
        <p:guide pos="6152"/>
        <p:guide pos="6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8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Y_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45FF524-B4C1-464D-A012-784C28F68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1587"/>
            <a:ext cx="15240000" cy="15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6D3C076-8137-5545-9AFC-A9620E96E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7700" y="10210801"/>
            <a:ext cx="3407774" cy="45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1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159" y="610433"/>
            <a:ext cx="13718858" cy="2540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9" y="3556743"/>
            <a:ext cx="13718858" cy="10059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159" y="14128166"/>
            <a:ext cx="3556741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523A-991B-924F-9789-922FEA404F3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8085" y="14128166"/>
            <a:ext cx="4827005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4275" y="14128166"/>
            <a:ext cx="3556741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E633-523F-A847-9272-D052CD7F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692887" rtl="0" eaLnBrk="1" latinLnBrk="0" hangingPunct="1">
        <a:spcBef>
          <a:spcPct val="0"/>
        </a:spcBef>
        <a:buNone/>
        <a:defRPr sz="6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9665" indent="-519665" algn="l" defTabSz="692887" rtl="0" eaLnBrk="1" latinLnBrk="0" hangingPunct="1">
        <a:spcBef>
          <a:spcPct val="20000"/>
        </a:spcBef>
        <a:buFont typeface="Arial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1pPr>
      <a:lvl2pPr marL="1125941" indent="-433054" algn="l" defTabSz="692887" rtl="0" eaLnBrk="1" latinLnBrk="0" hangingPunct="1">
        <a:spcBef>
          <a:spcPct val="20000"/>
        </a:spcBef>
        <a:buFont typeface="Arial"/>
        <a:buChar char="–"/>
        <a:defRPr sz="4243" kern="1200">
          <a:solidFill>
            <a:schemeClr val="tx1"/>
          </a:solidFill>
          <a:latin typeface="+mn-lt"/>
          <a:ea typeface="+mn-ea"/>
          <a:cs typeface="+mn-cs"/>
        </a:defRPr>
      </a:lvl2pPr>
      <a:lvl3pPr marL="1732217" indent="-346443" algn="l" defTabSz="692887" rtl="0" eaLnBrk="1" latinLnBrk="0" hangingPunct="1">
        <a:spcBef>
          <a:spcPct val="20000"/>
        </a:spcBef>
        <a:buFont typeface="Arial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3pPr>
      <a:lvl4pPr marL="2425103" indent="-346443" algn="l" defTabSz="692887" rtl="0" eaLnBrk="1" latinLnBrk="0" hangingPunct="1">
        <a:spcBef>
          <a:spcPct val="20000"/>
        </a:spcBef>
        <a:buFont typeface="Arial"/>
        <a:buChar char="–"/>
        <a:defRPr sz="3031" kern="1200">
          <a:solidFill>
            <a:schemeClr val="tx1"/>
          </a:solidFill>
          <a:latin typeface="+mn-lt"/>
          <a:ea typeface="+mn-ea"/>
          <a:cs typeface="+mn-cs"/>
        </a:defRPr>
      </a:lvl4pPr>
      <a:lvl5pPr marL="3117990" indent="-346443" algn="l" defTabSz="692887" rtl="0" eaLnBrk="1" latinLnBrk="0" hangingPunct="1">
        <a:spcBef>
          <a:spcPct val="20000"/>
        </a:spcBef>
        <a:buFont typeface="Arial"/>
        <a:buChar char="»"/>
        <a:defRPr sz="3031" kern="1200">
          <a:solidFill>
            <a:schemeClr val="tx1"/>
          </a:solidFill>
          <a:latin typeface="+mn-lt"/>
          <a:ea typeface="+mn-ea"/>
          <a:cs typeface="+mn-cs"/>
        </a:defRPr>
      </a:lvl5pPr>
      <a:lvl6pPr marL="3810876" indent="-346443" algn="l" defTabSz="692887" rtl="0" eaLnBrk="1" latinLnBrk="0" hangingPunct="1">
        <a:spcBef>
          <a:spcPct val="20000"/>
        </a:spcBef>
        <a:buFont typeface="Arial"/>
        <a:buChar char="•"/>
        <a:defRPr sz="3031" kern="1200">
          <a:solidFill>
            <a:schemeClr val="tx1"/>
          </a:solidFill>
          <a:latin typeface="+mn-lt"/>
          <a:ea typeface="+mn-ea"/>
          <a:cs typeface="+mn-cs"/>
        </a:defRPr>
      </a:lvl6pPr>
      <a:lvl7pPr marL="4503763" indent="-346443" algn="l" defTabSz="692887" rtl="0" eaLnBrk="1" latinLnBrk="0" hangingPunct="1">
        <a:spcBef>
          <a:spcPct val="20000"/>
        </a:spcBef>
        <a:buFont typeface="Arial"/>
        <a:buChar char="•"/>
        <a:defRPr sz="3031" kern="1200">
          <a:solidFill>
            <a:schemeClr val="tx1"/>
          </a:solidFill>
          <a:latin typeface="+mn-lt"/>
          <a:ea typeface="+mn-ea"/>
          <a:cs typeface="+mn-cs"/>
        </a:defRPr>
      </a:lvl7pPr>
      <a:lvl8pPr marL="5196650" indent="-346443" algn="l" defTabSz="692887" rtl="0" eaLnBrk="1" latinLnBrk="0" hangingPunct="1">
        <a:spcBef>
          <a:spcPct val="20000"/>
        </a:spcBef>
        <a:buFont typeface="Arial"/>
        <a:buChar char="•"/>
        <a:defRPr sz="3031" kern="1200">
          <a:solidFill>
            <a:schemeClr val="tx1"/>
          </a:solidFill>
          <a:latin typeface="+mn-lt"/>
          <a:ea typeface="+mn-ea"/>
          <a:cs typeface="+mn-cs"/>
        </a:defRPr>
      </a:lvl8pPr>
      <a:lvl9pPr marL="5889536" indent="-346443" algn="l" defTabSz="692887" rtl="0" eaLnBrk="1" latinLnBrk="0" hangingPunct="1">
        <a:spcBef>
          <a:spcPct val="20000"/>
        </a:spcBef>
        <a:buFont typeface="Arial"/>
        <a:buChar char="•"/>
        <a:defRPr sz="3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92887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2pPr>
      <a:lvl3pPr marL="1385773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60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4pPr>
      <a:lvl5pPr marL="2771546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5pPr>
      <a:lvl6pPr marL="3464433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6pPr>
      <a:lvl7pPr marL="4157320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7pPr>
      <a:lvl8pPr marL="4850206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8pPr>
      <a:lvl9pPr marL="5543093" algn="l" defTabSz="692887" rtl="0" eaLnBrk="1" latinLnBrk="0" hangingPunct="1">
        <a:defRPr sz="2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3345D7-E939-674F-9CD1-9E6735753805}"/>
              </a:ext>
            </a:extLst>
          </p:cNvPr>
          <p:cNvSpPr/>
          <p:nvPr/>
        </p:nvSpPr>
        <p:spPr>
          <a:xfrm>
            <a:off x="800528" y="1552965"/>
            <a:ext cx="10121570" cy="5394321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6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701E01-B1D4-A14C-9467-224B3C90FE67}"/>
              </a:ext>
            </a:extLst>
          </p:cNvPr>
          <p:cNvSpPr txBox="1"/>
          <p:nvPr/>
        </p:nvSpPr>
        <p:spPr>
          <a:xfrm>
            <a:off x="1390254" y="2011054"/>
            <a:ext cx="9531842" cy="2258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400" b="1" spc="-76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UNICEF Event 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9BF4B5-8C68-F34B-8115-9EF57DD76519}"/>
              </a:ext>
            </a:extLst>
          </p:cNvPr>
          <p:cNvSpPr txBox="1"/>
          <p:nvPr/>
        </p:nvSpPr>
        <p:spPr>
          <a:xfrm>
            <a:off x="3604838" y="4456552"/>
            <a:ext cx="6142322" cy="2123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Month 00, 2018</a:t>
            </a:r>
          </a:p>
          <a:p>
            <a:pPr>
              <a:lnSpc>
                <a:spcPts val="275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Hall</a:t>
            </a:r>
          </a:p>
          <a:p>
            <a:pPr>
              <a:lnSpc>
                <a:spcPts val="275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Francisco Blvd, San Francisco, CA</a:t>
            </a:r>
          </a:p>
          <a:p>
            <a:pPr>
              <a:lnSpc>
                <a:spcPts val="275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5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uhtased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ilj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2CCFEB-CB30-2E4E-B484-5CB6F8B369A3}"/>
              </a:ext>
            </a:extLst>
          </p:cNvPr>
          <p:cNvSpPr txBox="1"/>
          <p:nvPr/>
        </p:nvSpPr>
        <p:spPr>
          <a:xfrm>
            <a:off x="1032577" y="4547962"/>
            <a:ext cx="1857564" cy="519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b="1" spc="-76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 PM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125A6C2-1F93-8A45-B121-A33DCC9345C7}"/>
              </a:ext>
            </a:extLst>
          </p:cNvPr>
          <p:cNvCxnSpPr>
            <a:cxnSpLocks/>
          </p:cNvCxnSpPr>
          <p:nvPr/>
        </p:nvCxnSpPr>
        <p:spPr>
          <a:xfrm>
            <a:off x="3271850" y="4547962"/>
            <a:ext cx="0" cy="1946661"/>
          </a:xfrm>
          <a:prstGeom prst="line">
            <a:avLst/>
          </a:prstGeom>
          <a:ln w="63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0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42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Kirsten Sheldon</cp:lastModifiedBy>
  <cp:revision>29</cp:revision>
  <cp:lastPrinted>2018-05-25T13:13:31Z</cp:lastPrinted>
  <dcterms:created xsi:type="dcterms:W3CDTF">2018-01-12T18:34:42Z</dcterms:created>
  <dcterms:modified xsi:type="dcterms:W3CDTF">2018-05-25T17:08:02Z</dcterms:modified>
</cp:coreProperties>
</file>